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8"/>
  </p:notesMasterIdLst>
  <p:sldIdLst>
    <p:sldId id="337" r:id="rId2"/>
    <p:sldId id="258" r:id="rId3"/>
    <p:sldId id="262" r:id="rId4"/>
    <p:sldId id="264" r:id="rId5"/>
    <p:sldId id="268" r:id="rId6"/>
    <p:sldId id="338" r:id="rId7"/>
    <p:sldId id="339" r:id="rId8"/>
    <p:sldId id="340" r:id="rId9"/>
    <p:sldId id="341" r:id="rId10"/>
    <p:sldId id="342" r:id="rId11"/>
    <p:sldId id="343" r:id="rId12"/>
    <p:sldId id="344" r:id="rId13"/>
    <p:sldId id="345" r:id="rId14"/>
    <p:sldId id="347" r:id="rId15"/>
    <p:sldId id="346" r:id="rId16"/>
    <p:sldId id="315" r:id="rId17"/>
  </p:sldIdLst>
  <p:sldSz cx="9144000" cy="5143500" type="screen16x9"/>
  <p:notesSz cx="6858000" cy="9144000"/>
  <p:embeddedFontLst>
    <p:embeddedFont>
      <p:font typeface="Red Hat Displ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1986DD-534B-495C-87C2-D453BA1246DB}">
  <a:tblStyle styleId="{211986DD-534B-495C-87C2-D453BA1246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g>
</file>

<file path=ppt/media/image24.png>
</file>

<file path=ppt/media/image25.jpeg>
</file>

<file path=ppt/media/image26.jpeg>
</file>

<file path=ppt/media/image27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fb8d6ea64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fb8d6ea64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37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324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821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695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432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8fb8d6ea64_0_1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8fb8d6ea64_0_1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fb8d6ea64_0_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fb8d6ea64_0_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009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40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766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fb8d6ea64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fb8d6ea64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7321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468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 hasCustomPrompt="1"/>
          </p:nvPr>
        </p:nvSpPr>
        <p:spPr>
          <a:xfrm>
            <a:off x="3954750" y="988900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168450" y="3111825"/>
            <a:ext cx="2807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/>
          </p:nvPr>
        </p:nvSpPr>
        <p:spPr>
          <a:xfrm>
            <a:off x="2212800" y="1656400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433700" y="2865675"/>
            <a:ext cx="27168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 b="1"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1434922" y="3193092"/>
            <a:ext cx="2716800" cy="12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4992925" y="2865675"/>
            <a:ext cx="27156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 b="1"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994147" y="3193092"/>
            <a:ext cx="2715600" cy="12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hasCustomPrompt="1"/>
          </p:nvPr>
        </p:nvSpPr>
        <p:spPr>
          <a:xfrm>
            <a:off x="2491550" y="2002858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5" hasCustomPrompt="1"/>
          </p:nvPr>
        </p:nvSpPr>
        <p:spPr>
          <a:xfrm>
            <a:off x="6048850" y="2002858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6"/>
          </p:nvPr>
        </p:nvSpPr>
        <p:spPr>
          <a:xfrm>
            <a:off x="713100" y="6285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20300" y="628525"/>
            <a:ext cx="770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>
            <a:spLocks noGrp="1"/>
          </p:cNvSpPr>
          <p:nvPr>
            <p:ph type="subTitle" idx="1"/>
          </p:nvPr>
        </p:nvSpPr>
        <p:spPr>
          <a:xfrm>
            <a:off x="5809650" y="533323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title"/>
          </p:nvPr>
        </p:nvSpPr>
        <p:spPr>
          <a:xfrm>
            <a:off x="713100" y="2053950"/>
            <a:ext cx="25785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title" idx="2" hasCustomPrompt="1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1" name="Google Shape;51;p16"/>
          <p:cNvSpPr txBox="1">
            <a:spLocks noGrp="1"/>
          </p:cNvSpPr>
          <p:nvPr>
            <p:ph type="subTitle" idx="3"/>
          </p:nvPr>
        </p:nvSpPr>
        <p:spPr>
          <a:xfrm>
            <a:off x="5809650" y="854858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title" idx="4" hasCustomPrompt="1"/>
          </p:nvPr>
        </p:nvSpPr>
        <p:spPr>
          <a:xfrm>
            <a:off x="4811028" y="18495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3" name="Google Shape;53;p16"/>
          <p:cNvSpPr txBox="1">
            <a:spLocks noGrp="1"/>
          </p:cNvSpPr>
          <p:nvPr>
            <p:ph type="title" idx="5" hasCustomPrompt="1"/>
          </p:nvPr>
        </p:nvSpPr>
        <p:spPr>
          <a:xfrm>
            <a:off x="4811028" y="28917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4" name="Google Shape;54;p16"/>
          <p:cNvSpPr txBox="1">
            <a:spLocks noGrp="1"/>
          </p:cNvSpPr>
          <p:nvPr>
            <p:ph type="title" idx="6" hasCustomPrompt="1"/>
          </p:nvPr>
        </p:nvSpPr>
        <p:spPr>
          <a:xfrm>
            <a:off x="4811028" y="39380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5" name="Google Shape;55;p16"/>
          <p:cNvSpPr txBox="1">
            <a:spLocks noGrp="1"/>
          </p:cNvSpPr>
          <p:nvPr>
            <p:ph type="subTitle" idx="7"/>
          </p:nvPr>
        </p:nvSpPr>
        <p:spPr>
          <a:xfrm>
            <a:off x="5809650" y="1573814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subTitle" idx="8"/>
          </p:nvPr>
        </p:nvSpPr>
        <p:spPr>
          <a:xfrm>
            <a:off x="5809650" y="1897449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ubTitle" idx="9"/>
          </p:nvPr>
        </p:nvSpPr>
        <p:spPr>
          <a:xfrm>
            <a:off x="5809650" y="2615506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subTitle" idx="13"/>
          </p:nvPr>
        </p:nvSpPr>
        <p:spPr>
          <a:xfrm>
            <a:off x="5809650" y="2939141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4"/>
          </p:nvPr>
        </p:nvSpPr>
        <p:spPr>
          <a:xfrm>
            <a:off x="5809650" y="3657198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5"/>
          </p:nvPr>
        </p:nvSpPr>
        <p:spPr>
          <a:xfrm>
            <a:off x="5809650" y="3980833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3233300" y="3174900"/>
            <a:ext cx="26793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1570325" y="1547975"/>
            <a:ext cx="6007500" cy="15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/>
        </p:nvSpPr>
        <p:spPr>
          <a:xfrm>
            <a:off x="5836100" y="2963000"/>
            <a:ext cx="2587500" cy="11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ed Hat Display"/>
                <a:ea typeface="Red Hat Display"/>
                <a:cs typeface="Red Hat Display"/>
                <a:sym typeface="Red Hat Displ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</a:t>
            </a:r>
            <a:endParaRPr sz="1200"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43" name="Google Shape;143;p30"/>
          <p:cNvSpPr txBox="1">
            <a:spLocks noGrp="1"/>
          </p:cNvSpPr>
          <p:nvPr>
            <p:ph type="title"/>
          </p:nvPr>
        </p:nvSpPr>
        <p:spPr>
          <a:xfrm>
            <a:off x="1543300" y="1931125"/>
            <a:ext cx="32187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300" y="628525"/>
            <a:ext cx="770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300" y="1152475"/>
            <a:ext cx="7703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●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○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Char char="■"/>
              <a:def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007" y="374616"/>
            <a:ext cx="5265876" cy="34521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10236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>
            <a:spLocks noGrp="1"/>
          </p:cNvSpPr>
          <p:nvPr>
            <p:ph type="title" idx="2"/>
          </p:nvPr>
        </p:nvSpPr>
        <p:spPr>
          <a:xfrm>
            <a:off x="2212800" y="245029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Target Audience</a:t>
            </a:r>
            <a:endParaRPr dirty="0"/>
          </a:p>
        </p:txBody>
      </p:sp>
      <p:sp>
        <p:nvSpPr>
          <p:cNvPr id="219" name="Google Shape;219;p42"/>
          <p:cNvSpPr txBox="1">
            <a:spLocks noGrp="1"/>
          </p:cNvSpPr>
          <p:nvPr>
            <p:ph type="title"/>
          </p:nvPr>
        </p:nvSpPr>
        <p:spPr>
          <a:xfrm>
            <a:off x="3954750" y="1655207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6613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00+ Businessman Pictures | Download Free Images &amp;amp; Stock Photos on Unsplash">
            <a:extLst>
              <a:ext uri="{FF2B5EF4-FFF2-40B4-BE49-F238E27FC236}">
                <a16:creationId xmlns:a16="http://schemas.microsoft.com/office/drawing/2014/main" id="{048ED36E-A3D3-4349-AC42-6078D2B3E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774" y="1307764"/>
            <a:ext cx="3799331" cy="253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pp in the Air: The travel assistant app inspired by George Clooney">
            <a:extLst>
              <a:ext uri="{FF2B5EF4-FFF2-40B4-BE49-F238E27FC236}">
                <a16:creationId xmlns:a16="http://schemas.microsoft.com/office/drawing/2014/main" id="{75DFF346-B79F-4710-97F4-649B07A3B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96" y="1301805"/>
            <a:ext cx="3628227" cy="253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800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>
            <a:spLocks noGrp="1"/>
          </p:cNvSpPr>
          <p:nvPr>
            <p:ph type="title" idx="2"/>
          </p:nvPr>
        </p:nvSpPr>
        <p:spPr>
          <a:xfrm>
            <a:off x="2212800" y="2571750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Media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Methods</a:t>
            </a:r>
            <a:endParaRPr dirty="0"/>
          </a:p>
        </p:txBody>
      </p:sp>
      <p:sp>
        <p:nvSpPr>
          <p:cNvPr id="219" name="Google Shape;219;p42"/>
          <p:cNvSpPr txBox="1">
            <a:spLocks noGrp="1"/>
          </p:cNvSpPr>
          <p:nvPr>
            <p:ph type="title"/>
          </p:nvPr>
        </p:nvSpPr>
        <p:spPr>
          <a:xfrm>
            <a:off x="3954750" y="1655207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5637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105237-6A07-47E6-8E47-298CFFC71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222" y="255309"/>
            <a:ext cx="3472925" cy="2316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707B3A-4A8E-41C9-951D-EBD29722EB72}"/>
              </a:ext>
            </a:extLst>
          </p:cNvPr>
          <p:cNvSpPr txBox="1"/>
          <p:nvPr/>
        </p:nvSpPr>
        <p:spPr>
          <a:xfrm>
            <a:off x="708837" y="1311349"/>
            <a:ext cx="2544725" cy="149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Fancy malls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Social Media platforms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TV and Radio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015943-7A48-4840-BEE3-04AB88831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948" y="2571751"/>
            <a:ext cx="3215471" cy="257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82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>
            <a:spLocks noGrp="1"/>
          </p:cNvSpPr>
          <p:nvPr>
            <p:ph type="title" idx="2"/>
          </p:nvPr>
        </p:nvSpPr>
        <p:spPr>
          <a:xfrm>
            <a:off x="2212800" y="2571750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Celebrity Endorsements</a:t>
            </a:r>
            <a:endParaRPr dirty="0"/>
          </a:p>
        </p:txBody>
      </p:sp>
      <p:sp>
        <p:nvSpPr>
          <p:cNvPr id="219" name="Google Shape;219;p42"/>
          <p:cNvSpPr txBox="1">
            <a:spLocks noGrp="1"/>
          </p:cNvSpPr>
          <p:nvPr>
            <p:ph type="title"/>
          </p:nvPr>
        </p:nvSpPr>
        <p:spPr>
          <a:xfrm>
            <a:off x="3954750" y="1655207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1555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atar Airways logo back on FC Barcelona kit - Gulf Business">
            <a:extLst>
              <a:ext uri="{FF2B5EF4-FFF2-40B4-BE49-F238E27FC236}">
                <a16:creationId xmlns:a16="http://schemas.microsoft.com/office/drawing/2014/main" id="{091652AC-15CF-40FC-A1F1-D92D888F1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833" y="1353714"/>
            <a:ext cx="3395844" cy="1911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y Do Airlines Use Celebrity Endorsements? - Simple Flying">
            <a:extLst>
              <a:ext uri="{FF2B5EF4-FFF2-40B4-BE49-F238E27FC236}">
                <a16:creationId xmlns:a16="http://schemas.microsoft.com/office/drawing/2014/main" id="{F5FCB2C6-27AA-4605-BE18-7F948B632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87" y="1105786"/>
            <a:ext cx="3611082" cy="240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794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93"/>
          <p:cNvSpPr txBox="1">
            <a:spLocks noGrp="1"/>
          </p:cNvSpPr>
          <p:nvPr>
            <p:ph type="title"/>
          </p:nvPr>
        </p:nvSpPr>
        <p:spPr>
          <a:xfrm>
            <a:off x="1543300" y="1931125"/>
            <a:ext cx="32187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DEA58A-7186-44B5-B7AE-D810A08B8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602" y="2635102"/>
            <a:ext cx="2691287" cy="182348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>
            <a:spLocks noGrp="1"/>
          </p:cNvSpPr>
          <p:nvPr>
            <p:ph type="title"/>
          </p:nvPr>
        </p:nvSpPr>
        <p:spPr>
          <a:xfrm>
            <a:off x="713100" y="2053950"/>
            <a:ext cx="25785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</a:t>
            </a:r>
            <a:endParaRPr/>
          </a:p>
        </p:txBody>
      </p:sp>
      <p:pic>
        <p:nvPicPr>
          <p:cNvPr id="168" name="Google Shape;1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275" y="629259"/>
            <a:ext cx="777150" cy="7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275" y="3750339"/>
            <a:ext cx="777150" cy="796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56915">
            <a:off x="4726275" y="2706046"/>
            <a:ext cx="777151" cy="7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275" y="1679589"/>
            <a:ext cx="777150" cy="79607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6"/>
          <p:cNvSpPr txBox="1">
            <a:spLocks noGrp="1"/>
          </p:cNvSpPr>
          <p:nvPr>
            <p:ph type="subTitle" idx="1"/>
          </p:nvPr>
        </p:nvSpPr>
        <p:spPr>
          <a:xfrm>
            <a:off x="5809649" y="751318"/>
            <a:ext cx="3447453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message &amp; Features</a:t>
            </a:r>
            <a:endParaRPr dirty="0"/>
          </a:p>
        </p:txBody>
      </p:sp>
      <p:sp>
        <p:nvSpPr>
          <p:cNvPr id="173" name="Google Shape;173;p36"/>
          <p:cNvSpPr txBox="1">
            <a:spLocks noGrp="1"/>
          </p:cNvSpPr>
          <p:nvPr>
            <p:ph type="title" idx="2"/>
          </p:nvPr>
        </p:nvSpPr>
        <p:spPr>
          <a:xfrm>
            <a:off x="4811028" y="8170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5" name="Google Shape;175;p36"/>
          <p:cNvSpPr txBox="1">
            <a:spLocks noGrp="1"/>
          </p:cNvSpPr>
          <p:nvPr>
            <p:ph type="title" idx="4"/>
          </p:nvPr>
        </p:nvSpPr>
        <p:spPr>
          <a:xfrm>
            <a:off x="4811028" y="18495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6" name="Google Shape;176;p36"/>
          <p:cNvSpPr txBox="1">
            <a:spLocks noGrp="1"/>
          </p:cNvSpPr>
          <p:nvPr>
            <p:ph type="title" idx="5"/>
          </p:nvPr>
        </p:nvSpPr>
        <p:spPr>
          <a:xfrm>
            <a:off x="4811028" y="289172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7" name="Google Shape;177;p36"/>
          <p:cNvSpPr txBox="1">
            <a:spLocks noGrp="1"/>
          </p:cNvSpPr>
          <p:nvPr>
            <p:ph type="title" idx="6"/>
          </p:nvPr>
        </p:nvSpPr>
        <p:spPr>
          <a:xfrm>
            <a:off x="4811028" y="3938075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8" name="Google Shape;178;p36"/>
          <p:cNvSpPr txBox="1">
            <a:spLocks noGrp="1"/>
          </p:cNvSpPr>
          <p:nvPr>
            <p:ph type="subTitle" idx="7"/>
          </p:nvPr>
        </p:nvSpPr>
        <p:spPr>
          <a:xfrm>
            <a:off x="5922413" y="1895651"/>
            <a:ext cx="3596959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Target Audience</a:t>
            </a:r>
            <a:endParaRPr dirty="0"/>
          </a:p>
        </p:txBody>
      </p:sp>
      <p:sp>
        <p:nvSpPr>
          <p:cNvPr id="180" name="Google Shape;180;p36"/>
          <p:cNvSpPr txBox="1">
            <a:spLocks noGrp="1"/>
          </p:cNvSpPr>
          <p:nvPr>
            <p:ph type="subTitle" idx="9"/>
          </p:nvPr>
        </p:nvSpPr>
        <p:spPr>
          <a:xfrm>
            <a:off x="5809649" y="2822995"/>
            <a:ext cx="2433805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Media &amp; methods</a:t>
            </a:r>
            <a:endParaRPr dirty="0"/>
          </a:p>
        </p:txBody>
      </p:sp>
      <p:sp>
        <p:nvSpPr>
          <p:cNvPr id="182" name="Google Shape;182;p36"/>
          <p:cNvSpPr txBox="1">
            <a:spLocks noGrp="1"/>
          </p:cNvSpPr>
          <p:nvPr>
            <p:ph type="subTitle" idx="14"/>
          </p:nvPr>
        </p:nvSpPr>
        <p:spPr>
          <a:xfrm>
            <a:off x="5809649" y="3750339"/>
            <a:ext cx="2780168" cy="8186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</a:t>
            </a:r>
            <a:r>
              <a:rPr lang="en" dirty="0"/>
              <a:t>ndorsment &amp; special promotions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>
            <a:spLocks noGrp="1"/>
          </p:cNvSpPr>
          <p:nvPr>
            <p:ph type="subTitle" idx="1"/>
          </p:nvPr>
        </p:nvSpPr>
        <p:spPr>
          <a:xfrm>
            <a:off x="1444509" y="1042285"/>
            <a:ext cx="6007500" cy="641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“Let your dreams take flight”</a:t>
            </a:r>
            <a:endParaRPr dirty="0"/>
          </a:p>
        </p:txBody>
      </p:sp>
      <p:sp>
        <p:nvSpPr>
          <p:cNvPr id="5" name="Google Shape;207;p40"/>
          <p:cNvSpPr txBox="1">
            <a:spLocks/>
          </p:cNvSpPr>
          <p:nvPr/>
        </p:nvSpPr>
        <p:spPr>
          <a:xfrm>
            <a:off x="281739" y="1955124"/>
            <a:ext cx="3972619" cy="170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Experience space and comfort on board in our Business Class cabin.</a:t>
            </a:r>
          </a:p>
          <a:p>
            <a:pPr marL="0" indent="0" algn="l"/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Comfort with reclining seats.</a:t>
            </a:r>
          </a:p>
          <a:p>
            <a:pPr marL="0" indent="0" algn="l"/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Enjoy direct aisle access or rejuvenate featuring skin care products.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129" y="1955124"/>
            <a:ext cx="3220117" cy="20834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>
            <a:spLocks noGrp="1"/>
          </p:cNvSpPr>
          <p:nvPr>
            <p:ph type="title" idx="2"/>
          </p:nvPr>
        </p:nvSpPr>
        <p:spPr>
          <a:xfrm>
            <a:off x="2212800" y="2571750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</a:t>
            </a:r>
            <a:r>
              <a:rPr lang="en" dirty="0"/>
              <a:t>ey message</a:t>
            </a:r>
            <a:br>
              <a:rPr lang="en" dirty="0"/>
            </a:br>
            <a:r>
              <a:rPr lang="en" dirty="0"/>
              <a:t>&amp;</a:t>
            </a:r>
            <a:br>
              <a:rPr lang="en" dirty="0"/>
            </a:br>
            <a:r>
              <a:rPr lang="en" dirty="0"/>
              <a:t>Features</a:t>
            </a:r>
            <a:endParaRPr dirty="0"/>
          </a:p>
        </p:txBody>
      </p:sp>
      <p:sp>
        <p:nvSpPr>
          <p:cNvPr id="219" name="Google Shape;219;p42"/>
          <p:cNvSpPr txBox="1">
            <a:spLocks noGrp="1"/>
          </p:cNvSpPr>
          <p:nvPr>
            <p:ph type="title"/>
          </p:nvPr>
        </p:nvSpPr>
        <p:spPr>
          <a:xfrm>
            <a:off x="3954750" y="1655207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2350" y="1747864"/>
            <a:ext cx="956547" cy="979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682" y="1728288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>
            <a:spLocks noGrp="1"/>
          </p:cNvSpPr>
          <p:nvPr>
            <p:ph type="subTitle" idx="1"/>
          </p:nvPr>
        </p:nvSpPr>
        <p:spPr>
          <a:xfrm>
            <a:off x="543435" y="2896319"/>
            <a:ext cx="2972864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Safety </a:t>
            </a:r>
            <a:endParaRPr dirty="0"/>
          </a:p>
        </p:txBody>
      </p:sp>
      <p:sp>
        <p:nvSpPr>
          <p:cNvPr id="248" name="Google Shape;248;p46"/>
          <p:cNvSpPr txBox="1">
            <a:spLocks noGrp="1"/>
          </p:cNvSpPr>
          <p:nvPr>
            <p:ph type="subTitle" idx="3"/>
          </p:nvPr>
        </p:nvSpPr>
        <p:spPr>
          <a:xfrm>
            <a:off x="2066955" y="3040421"/>
            <a:ext cx="27156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Fancy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Services</a:t>
            </a:r>
            <a:endParaRPr dirty="0"/>
          </a:p>
        </p:txBody>
      </p:sp>
      <p:sp>
        <p:nvSpPr>
          <p:cNvPr id="250" name="Google Shape;250;p46"/>
          <p:cNvSpPr txBox="1">
            <a:spLocks noGrp="1"/>
          </p:cNvSpPr>
          <p:nvPr>
            <p:ph type="title"/>
          </p:nvPr>
        </p:nvSpPr>
        <p:spPr>
          <a:xfrm>
            <a:off x="1728067" y="200795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51" name="Google Shape;251;p46"/>
          <p:cNvSpPr txBox="1">
            <a:spLocks noGrp="1"/>
          </p:cNvSpPr>
          <p:nvPr>
            <p:ph type="title" idx="5"/>
          </p:nvPr>
        </p:nvSpPr>
        <p:spPr>
          <a:xfrm>
            <a:off x="3078823" y="200795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7" name="Google Shape;245;p46">
            <a:extLst>
              <a:ext uri="{FF2B5EF4-FFF2-40B4-BE49-F238E27FC236}">
                <a16:creationId xmlns:a16="http://schemas.microsoft.com/office/drawing/2014/main" id="{1293E31A-1006-4C12-ADC4-7DE2C481F15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4282" y="1728287"/>
            <a:ext cx="956547" cy="97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45;p46">
            <a:extLst>
              <a:ext uri="{FF2B5EF4-FFF2-40B4-BE49-F238E27FC236}">
                <a16:creationId xmlns:a16="http://schemas.microsoft.com/office/drawing/2014/main" id="{26D6577D-559B-458F-A2AB-3D3DEBC6341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6596" y="1747769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51;p46">
            <a:extLst>
              <a:ext uri="{FF2B5EF4-FFF2-40B4-BE49-F238E27FC236}">
                <a16:creationId xmlns:a16="http://schemas.microsoft.com/office/drawing/2014/main" id="{0CC85357-6C30-4F8D-9BEC-404300517901}"/>
              </a:ext>
            </a:extLst>
          </p:cNvPr>
          <p:cNvSpPr txBox="1">
            <a:spLocks/>
          </p:cNvSpPr>
          <p:nvPr/>
        </p:nvSpPr>
        <p:spPr>
          <a:xfrm>
            <a:off x="4658873" y="2041014"/>
            <a:ext cx="60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24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" dirty="0">
                <a:solidFill>
                  <a:schemeClr val="lt1"/>
                </a:solidFill>
              </a:rPr>
              <a:t>03</a:t>
            </a:r>
          </a:p>
        </p:txBody>
      </p:sp>
      <p:sp>
        <p:nvSpPr>
          <p:cNvPr id="21" name="Google Shape;251;p46">
            <a:extLst>
              <a:ext uri="{FF2B5EF4-FFF2-40B4-BE49-F238E27FC236}">
                <a16:creationId xmlns:a16="http://schemas.microsoft.com/office/drawing/2014/main" id="{6E32FD34-8F0C-4B2A-BEE1-E6A7E5AB1A2A}"/>
              </a:ext>
            </a:extLst>
          </p:cNvPr>
          <p:cNvSpPr txBox="1">
            <a:spLocks/>
          </p:cNvSpPr>
          <p:nvPr/>
        </p:nvSpPr>
        <p:spPr>
          <a:xfrm>
            <a:off x="6394584" y="2007949"/>
            <a:ext cx="60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24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ed Hat Display"/>
              <a:buNone/>
              <a:defRPr sz="1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" dirty="0">
                <a:solidFill>
                  <a:schemeClr val="lt1"/>
                </a:solidFill>
              </a:rPr>
              <a:t>04</a:t>
            </a:r>
          </a:p>
        </p:txBody>
      </p:sp>
      <p:sp>
        <p:nvSpPr>
          <p:cNvPr id="23" name="Google Shape;247;p46">
            <a:extLst>
              <a:ext uri="{FF2B5EF4-FFF2-40B4-BE49-F238E27FC236}">
                <a16:creationId xmlns:a16="http://schemas.microsoft.com/office/drawing/2014/main" id="{199195BA-B92F-43BE-99C4-16634530E11A}"/>
              </a:ext>
            </a:extLst>
          </p:cNvPr>
          <p:cNvSpPr txBox="1">
            <a:spLocks/>
          </p:cNvSpPr>
          <p:nvPr/>
        </p:nvSpPr>
        <p:spPr>
          <a:xfrm>
            <a:off x="3380623" y="2866603"/>
            <a:ext cx="2972864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indent="0"/>
            <a:r>
              <a:rPr lang="en-US" dirty="0"/>
              <a:t>Quality</a:t>
            </a:r>
          </a:p>
        </p:txBody>
      </p:sp>
      <p:sp>
        <p:nvSpPr>
          <p:cNvPr id="24" name="Google Shape;247;p46">
            <a:extLst>
              <a:ext uri="{FF2B5EF4-FFF2-40B4-BE49-F238E27FC236}">
                <a16:creationId xmlns:a16="http://schemas.microsoft.com/office/drawing/2014/main" id="{D1D4E060-B3E4-4FF9-99EE-3B03731856BE}"/>
              </a:ext>
            </a:extLst>
          </p:cNvPr>
          <p:cNvSpPr txBox="1">
            <a:spLocks/>
          </p:cNvSpPr>
          <p:nvPr/>
        </p:nvSpPr>
        <p:spPr>
          <a:xfrm>
            <a:off x="5262473" y="3045201"/>
            <a:ext cx="2972864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"/>
              <a:buNone/>
              <a:defRPr sz="2000" b="0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indent="0"/>
            <a:r>
              <a:rPr lang="en-US" dirty="0"/>
              <a:t>Competitive</a:t>
            </a:r>
          </a:p>
          <a:p>
            <a:pPr marL="0" indent="0"/>
            <a:r>
              <a:rPr lang="en-US" dirty="0"/>
              <a:t>Prices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77" y="1494537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>
            <a:spLocks noGrp="1"/>
          </p:cNvSpPr>
          <p:nvPr>
            <p:ph type="subTitle" idx="1"/>
          </p:nvPr>
        </p:nvSpPr>
        <p:spPr>
          <a:xfrm>
            <a:off x="-300081" y="2662403"/>
            <a:ext cx="2972864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Safety </a:t>
            </a:r>
            <a:endParaRPr dirty="0"/>
          </a:p>
        </p:txBody>
      </p:sp>
      <p:sp>
        <p:nvSpPr>
          <p:cNvPr id="250" name="Google Shape;250;p46"/>
          <p:cNvSpPr txBox="1">
            <a:spLocks noGrp="1"/>
          </p:cNvSpPr>
          <p:nvPr>
            <p:ph type="title"/>
          </p:nvPr>
        </p:nvSpPr>
        <p:spPr>
          <a:xfrm>
            <a:off x="884550" y="177419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6D84B-10F3-4331-B104-0C1D2B89A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848" y="897462"/>
            <a:ext cx="5781453" cy="308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35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77" y="1494537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>
            <a:spLocks noGrp="1"/>
          </p:cNvSpPr>
          <p:nvPr>
            <p:ph type="subTitle" idx="1"/>
          </p:nvPr>
        </p:nvSpPr>
        <p:spPr>
          <a:xfrm>
            <a:off x="-300082" y="2789127"/>
            <a:ext cx="2972864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Fancy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Services</a:t>
            </a:r>
            <a:endParaRPr dirty="0"/>
          </a:p>
        </p:txBody>
      </p:sp>
      <p:sp>
        <p:nvSpPr>
          <p:cNvPr id="250" name="Google Shape;250;p46"/>
          <p:cNvSpPr txBox="1">
            <a:spLocks noGrp="1"/>
          </p:cNvSpPr>
          <p:nvPr>
            <p:ph type="title"/>
          </p:nvPr>
        </p:nvSpPr>
        <p:spPr>
          <a:xfrm>
            <a:off x="884550" y="177419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862763-1A66-473C-8884-0BF0F2C01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8288" y="209750"/>
            <a:ext cx="2848782" cy="21448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84362F-69D5-401E-BF38-245361324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8761" y="208048"/>
            <a:ext cx="2587991" cy="21448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FF3EA5-3170-4ADC-8E4C-878E680CF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8288" y="2571750"/>
            <a:ext cx="2972865" cy="22066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1F40FE-78FB-4208-833B-495BA72914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8761" y="2553097"/>
            <a:ext cx="2587991" cy="224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637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77" y="1494537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>
            <a:spLocks noGrp="1"/>
          </p:cNvSpPr>
          <p:nvPr>
            <p:ph type="subTitle" idx="1"/>
          </p:nvPr>
        </p:nvSpPr>
        <p:spPr>
          <a:xfrm>
            <a:off x="-300082" y="2789127"/>
            <a:ext cx="2972864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Quality</a:t>
            </a:r>
            <a:endParaRPr dirty="0"/>
          </a:p>
        </p:txBody>
      </p:sp>
      <p:sp>
        <p:nvSpPr>
          <p:cNvPr id="250" name="Google Shape;250;p46"/>
          <p:cNvSpPr txBox="1">
            <a:spLocks noGrp="1"/>
          </p:cNvSpPr>
          <p:nvPr>
            <p:ph type="title"/>
          </p:nvPr>
        </p:nvSpPr>
        <p:spPr>
          <a:xfrm>
            <a:off x="884550" y="177419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887E1-3CFA-4F04-9061-D8AA284A2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2782" y="1031879"/>
            <a:ext cx="5475097" cy="307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40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77" y="1494537"/>
            <a:ext cx="956547" cy="9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6"/>
          <p:cNvSpPr txBox="1">
            <a:spLocks noGrp="1"/>
          </p:cNvSpPr>
          <p:nvPr>
            <p:ph type="subTitle" idx="1"/>
          </p:nvPr>
        </p:nvSpPr>
        <p:spPr>
          <a:xfrm>
            <a:off x="-300082" y="2881276"/>
            <a:ext cx="2972864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Competitive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Prices</a:t>
            </a:r>
            <a:endParaRPr dirty="0"/>
          </a:p>
        </p:txBody>
      </p:sp>
      <p:sp>
        <p:nvSpPr>
          <p:cNvPr id="250" name="Google Shape;250;p46"/>
          <p:cNvSpPr txBox="1">
            <a:spLocks noGrp="1"/>
          </p:cNvSpPr>
          <p:nvPr>
            <p:ph type="title"/>
          </p:nvPr>
        </p:nvSpPr>
        <p:spPr>
          <a:xfrm>
            <a:off x="884550" y="177419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B29824-66B8-4C10-8601-3EF91760A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1637" y="1190375"/>
            <a:ext cx="3994986" cy="338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9297"/>
      </p:ext>
    </p:extLst>
  </p:cSld>
  <p:clrMapOvr>
    <a:masterClrMapping/>
  </p:clrMapOvr>
</p:sld>
</file>

<file path=ppt/theme/theme1.xml><?xml version="1.0" encoding="utf-8"?>
<a:theme xmlns:a="http://schemas.openxmlformats.org/drawingml/2006/main" name="Brush Background Presentati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6EE1EB"/>
      </a:accent1>
      <a:accent2>
        <a:srgbClr val="32BBCA"/>
      </a:accent2>
      <a:accent3>
        <a:srgbClr val="298DBF"/>
      </a:accent3>
      <a:accent4>
        <a:srgbClr val="1E5F7F"/>
      </a:accent4>
      <a:accent5>
        <a:srgbClr val="6EE1EB"/>
      </a:accent5>
      <a:accent6>
        <a:srgbClr val="32BBC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107</Words>
  <Application>Microsoft Office PowerPoint</Application>
  <PresentationFormat>On-screen Show (16:9)</PresentationFormat>
  <Paragraphs>47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Red Hat Display</vt:lpstr>
      <vt:lpstr>Brush Background Presentation by Slidesgo</vt:lpstr>
      <vt:lpstr>PowerPoint Presentation</vt:lpstr>
      <vt:lpstr>Table of content</vt:lpstr>
      <vt:lpstr>PowerPoint Presentation</vt:lpstr>
      <vt:lpstr>Key message &amp; Features</vt:lpstr>
      <vt:lpstr>01</vt:lpstr>
      <vt:lpstr>01</vt:lpstr>
      <vt:lpstr>02</vt:lpstr>
      <vt:lpstr>03</vt:lpstr>
      <vt:lpstr>04</vt:lpstr>
      <vt:lpstr>Target Audience</vt:lpstr>
      <vt:lpstr>PowerPoint Presentation</vt:lpstr>
      <vt:lpstr>Media &amp; Methods</vt:lpstr>
      <vt:lpstr>PowerPoint Presentation</vt:lpstr>
      <vt:lpstr>Celebrity Endorsements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Brush Background </dc:title>
  <cp:lastModifiedBy>Mohamed Fathy</cp:lastModifiedBy>
  <cp:revision>5</cp:revision>
  <dcterms:modified xsi:type="dcterms:W3CDTF">2022-01-01T12:42:35Z</dcterms:modified>
</cp:coreProperties>
</file>